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>
                  <a:satOff val="1412"/>
                  <a:lumOff val="1641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E1A84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5">
                  <a:lumOff val="-142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6000"/>
              </a:spcBef>
              <a:buSzTx/>
              <a:buNone/>
              <a:defRPr sz="5000"/>
            </a:lvl1pPr>
            <a:lvl2pPr marL="0" indent="457200">
              <a:spcBef>
                <a:spcPts val="6000"/>
              </a:spcBef>
              <a:buSzTx/>
              <a:buNone/>
              <a:defRPr sz="5000"/>
            </a:lvl2pPr>
            <a:lvl3pPr marL="0" indent="914400">
              <a:spcBef>
                <a:spcPts val="6000"/>
              </a:spcBef>
              <a:buSzTx/>
              <a:buNone/>
              <a:defRPr sz="5000"/>
            </a:lvl3pPr>
            <a:lvl4pPr marL="0" indent="1371600">
              <a:spcBef>
                <a:spcPts val="6000"/>
              </a:spcBef>
              <a:buSzTx/>
              <a:buNone/>
              <a:defRPr sz="5000"/>
            </a:lvl4pPr>
            <a:lvl5pPr marL="0" indent="18288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>
            <a:lvl1pPr marL="254000" indent="-2540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a curved, white, layered pattern"/>
          <p:cNvSpPr/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Close-up of a layered pattern of grey stone"/>
          <p:cNvSpPr/>
          <p:nvPr>
            <p:ph type="pic" sz="quarter" idx="22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hite ribbed pattern"/>
          <p:cNvSpPr/>
          <p:nvPr>
            <p:ph type="pic" sz="quarter" idx="23"/>
          </p:nvPr>
        </p:nvSpPr>
        <p:spPr>
          <a:xfrm>
            <a:off x="14621933" y="3632200"/>
            <a:ext cx="9677401" cy="64572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ngular, futuristic, white corridor with shadows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uturistic, curved, white structure"/>
          <p:cNvSpPr/>
          <p:nvPr>
            <p:ph type="pic" idx="21"/>
          </p:nvPr>
        </p:nvSpPr>
        <p:spPr>
          <a:xfrm>
            <a:off x="0" y="-5397500"/>
            <a:ext cx="27190700" cy="20393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curved, white, layered pattern"/>
          <p:cNvSpPr/>
          <p:nvPr>
            <p:ph type="pic" idx="21"/>
          </p:nvPr>
        </p:nvSpPr>
        <p:spPr>
          <a:xfrm>
            <a:off x="11569700" y="0"/>
            <a:ext cx="13716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lose-up of the edge of white curved stone"/>
          <p:cNvSpPr/>
          <p:nvPr>
            <p:ph type="pic" idx="21"/>
          </p:nvPr>
        </p:nvSpPr>
        <p:spPr>
          <a:xfrm>
            <a:off x="12382500" y="-1206500"/>
            <a:ext cx="12103100" cy="161403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Subtitle"/>
          <p:cNvSpPr txBox="1"/>
          <p:nvPr>
            <p:ph type="body" sz="quarter" idx="22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39116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-by ridhika Mahaja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-by ridhika Mahajan</a:t>
            </a:r>
          </a:p>
        </p:txBody>
      </p:sp>
      <p:sp>
        <p:nvSpPr>
          <p:cNvPr id="172" name="xss vulnerabilitie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xss vulnerabilities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Report </a:t>
            </a:r>
          </a:p>
        </p:txBody>
      </p:sp>
      <p:pic>
        <p:nvPicPr>
          <p:cNvPr id="175" name="Screenshot 2024-07-20 at 3.42.16 PM.png" descr="Screenshot 2024-07-20 at 3.42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6691" y="2601804"/>
            <a:ext cx="17390795" cy="11593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creenshot 2024-07-20 at 3.43.40 PM.png" descr="Screenshot 2024-07-20 at 3.43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3576" y="5028"/>
            <a:ext cx="19856847" cy="137313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shot 2024-07-20 at 3.44.26 PM.png" descr="Screenshot 2024-07-20 at 3.44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251" y="101631"/>
            <a:ext cx="19263550" cy="13512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oc video"/>
          <p:cNvSpPr txBox="1"/>
          <p:nvPr>
            <p:ph type="title"/>
          </p:nvPr>
        </p:nvSpPr>
        <p:spPr>
          <a:xfrm>
            <a:off x="-167918" y="-1467573"/>
            <a:ext cx="21971005" cy="4648201"/>
          </a:xfrm>
          <a:prstGeom prst="rect">
            <a:avLst/>
          </a:prstGeom>
        </p:spPr>
        <p:txBody>
          <a:bodyPr/>
          <a:lstStyle/>
          <a:p>
            <a:pPr/>
            <a:r>
              <a:t>Poc video </a:t>
            </a:r>
          </a:p>
        </p:txBody>
      </p:sp>
      <p:pic>
        <p:nvPicPr>
          <p:cNvPr id="182" name="poc 1.mp4" descr="poc 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100" fill="hold"/>
                                        <p:tgtEl>
                                          <p:spTgt spid="1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oc video 2.mov" descr="poc video 2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00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creensho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Screenshots </a:t>
            </a:r>
          </a:p>
        </p:txBody>
      </p:sp>
      <p:pic>
        <p:nvPicPr>
          <p:cNvPr id="187" name="Screenshot 2024-07-11 at 4.40.49 PM.png" descr="Screenshot 2024-07-11 at 4.40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321" y="2267267"/>
            <a:ext cx="9098918" cy="5686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shot 2024-07-12 at 4.13.32 PM.png" descr="Screenshot 2024-07-12 at 4.13.3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94217" y="2267267"/>
            <a:ext cx="9098922" cy="5686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creenshot 2024-07-12 at 4.15.23 PM.png" descr="Screenshot 2024-07-12 at 4.15.2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91889" y="8291243"/>
            <a:ext cx="8355222" cy="5222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Screenshot 2024-07-12 at 4.17.16 PM.png" descr="Screenshot 2024-07-12 at 4.17.16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50937" y="8176523"/>
            <a:ext cx="8722324" cy="5451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hank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Thankyou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53585F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